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64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02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EF5565E2-3F1B-4055-8952-3C7D86A5F496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10FABB91-F43B-45D8-BBE9-A8B1EAD635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565E2-3F1B-4055-8952-3C7D86A5F496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ABB91-F43B-45D8-BBE9-A8B1EAD635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565E2-3F1B-4055-8952-3C7D86A5F496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ABB91-F43B-45D8-BBE9-A8B1EAD635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EF5565E2-3F1B-4055-8952-3C7D86A5F496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ABB91-F43B-45D8-BBE9-A8B1EAD635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EF5565E2-3F1B-4055-8952-3C7D86A5F496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10FABB91-F43B-45D8-BBE9-A8B1EAD6353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F5565E2-3F1B-4055-8952-3C7D86A5F496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0FABB91-F43B-45D8-BBE9-A8B1EAD635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EF5565E2-3F1B-4055-8952-3C7D86A5F496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10FABB91-F43B-45D8-BBE9-A8B1EAD635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565E2-3F1B-4055-8952-3C7D86A5F496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ABB91-F43B-45D8-BBE9-A8B1EAD635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F5565E2-3F1B-4055-8952-3C7D86A5F496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0FABB91-F43B-45D8-BBE9-A8B1EAD635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EF5565E2-3F1B-4055-8952-3C7D86A5F496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10FABB91-F43B-45D8-BBE9-A8B1EAD635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EF5565E2-3F1B-4055-8952-3C7D86A5F496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10FABB91-F43B-45D8-BBE9-A8B1EAD635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EF5565E2-3F1B-4055-8952-3C7D86A5F496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10FABB91-F43B-45D8-BBE9-A8B1EAD6353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Maison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Shruti Piduri</a:t>
            </a:r>
          </a:p>
          <a:p>
            <a:r>
              <a:rPr lang="en-US" dirty="0" smtClean="0"/>
              <a:t>Period 5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lh4.googleusercontent.com/-MOO2Qe6z0rA/T1aNBd8ctdI/AAAAAAAAGFE/EMnptV9y7fM/w413-h275-k/photo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333" y="304800"/>
            <a:ext cx="8937089" cy="594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http://i620.photobucket.com/albums/tt283/boxerpups22/White%20kitchens/LightCthisyounghous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5334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lh6.googleusercontent.com/-d4nST5b7pJ0/T1aNCJDzBnI/AAAAAAAAGFQ/sE9oFHBBa-0/w413-h275-k/photo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457200"/>
            <a:ext cx="8458200" cy="56251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lh3.googleusercontent.com/-EZuF45InyVk/T1aNCzrhJeI/AAAAAAAAGFk/QvpeaLyPMAw/s800/photo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457200"/>
            <a:ext cx="8191857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lh6.googleusercontent.com/-lBIMu0b2mvA/T1aNDbNKIQI/AAAAAAAAGFo/wzUB6nmscoc/s800/photo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914400"/>
            <a:ext cx="7620000" cy="5076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small home office space design idea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457200"/>
            <a:ext cx="5962650" cy="59626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http://img.homedit.com/2011/02/small-bedroom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457200"/>
            <a:ext cx="69342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109</TotalTime>
  <Words>6</Words>
  <Application>Microsoft Office PowerPoint</Application>
  <PresentationFormat>On-screen Show (4:3)</PresentationFormat>
  <Paragraphs>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Verve</vt:lpstr>
      <vt:lpstr>La Maison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Shruti</dc:creator>
  <cp:lastModifiedBy>Shruti</cp:lastModifiedBy>
  <cp:revision>12</cp:revision>
  <dcterms:created xsi:type="dcterms:W3CDTF">2012-04-17T17:09:48Z</dcterms:created>
  <dcterms:modified xsi:type="dcterms:W3CDTF">2012-04-20T02:10:23Z</dcterms:modified>
</cp:coreProperties>
</file>